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8DC78-0398-4355-B2FE-243719A2F9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5620BB6-049F-46C6-A986-BB9B2A45C375}">
      <dgm:prSet/>
      <dgm:spPr/>
      <dgm:t>
        <a:bodyPr/>
        <a:lstStyle/>
        <a:p>
          <a:pPr rtl="0"/>
          <a:r>
            <a:rPr lang="ru-RU" b="0" baseline="0" dirty="0" smtClean="0"/>
            <a:t>ИЗОБРАЗИТЕЛЬНОЕ ИСКУССТВО</a:t>
          </a:r>
          <a:br>
            <a:rPr lang="ru-RU" b="0" baseline="0" dirty="0" smtClean="0"/>
          </a:br>
          <a:r>
            <a:rPr lang="ru-RU" b="0" baseline="0" dirty="0" smtClean="0"/>
            <a:t>ЭПОХИ </a:t>
          </a:r>
          <a:br>
            <a:rPr lang="ru-RU" b="0" baseline="0" dirty="0" smtClean="0"/>
          </a:br>
          <a:r>
            <a:rPr lang="ru-RU" b="0" baseline="0" dirty="0" smtClean="0"/>
            <a:t>ВОЗРОЖДЕНИЯ</a:t>
          </a:r>
          <a:endParaRPr lang="ru-RU" b="0" baseline="0" dirty="0"/>
        </a:p>
      </dgm:t>
    </dgm:pt>
    <dgm:pt modelId="{87C92CB8-6FD6-4EBD-8932-815EBA595D52}" type="parTrans" cxnId="{502979CC-AB68-47F0-9CDF-4F49E7294EB7}">
      <dgm:prSet/>
      <dgm:spPr/>
      <dgm:t>
        <a:bodyPr/>
        <a:lstStyle/>
        <a:p>
          <a:endParaRPr lang="ru-RU"/>
        </a:p>
      </dgm:t>
    </dgm:pt>
    <dgm:pt modelId="{0CF7496B-D3FF-4878-94B8-DECD19D35DF7}" type="sibTrans" cxnId="{502979CC-AB68-47F0-9CDF-4F49E7294EB7}">
      <dgm:prSet/>
      <dgm:spPr/>
      <dgm:t>
        <a:bodyPr/>
        <a:lstStyle/>
        <a:p>
          <a:endParaRPr lang="ru-RU"/>
        </a:p>
      </dgm:t>
    </dgm:pt>
    <dgm:pt modelId="{09A55988-7CA0-4D25-BC71-A9E4EDE1B10D}" type="pres">
      <dgm:prSet presAssocID="{3E68DC78-0398-4355-B2FE-243719A2F9C2}" presName="linear" presStyleCnt="0">
        <dgm:presLayoutVars>
          <dgm:animLvl val="lvl"/>
          <dgm:resizeHandles val="exact"/>
        </dgm:presLayoutVars>
      </dgm:prSet>
      <dgm:spPr/>
    </dgm:pt>
    <dgm:pt modelId="{F9218F05-35B2-4D46-94B1-556749E68CBD}" type="pres">
      <dgm:prSet presAssocID="{05620BB6-049F-46C6-A986-BB9B2A45C37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6102E0A-9980-46A1-AD6F-F5810DEF5E88}" type="presOf" srcId="{3E68DC78-0398-4355-B2FE-243719A2F9C2}" destId="{09A55988-7CA0-4D25-BC71-A9E4EDE1B10D}" srcOrd="0" destOrd="0" presId="urn:microsoft.com/office/officeart/2005/8/layout/vList2"/>
    <dgm:cxn modelId="{502979CC-AB68-47F0-9CDF-4F49E7294EB7}" srcId="{3E68DC78-0398-4355-B2FE-243719A2F9C2}" destId="{05620BB6-049F-46C6-A986-BB9B2A45C375}" srcOrd="0" destOrd="0" parTransId="{87C92CB8-6FD6-4EBD-8932-815EBA595D52}" sibTransId="{0CF7496B-D3FF-4878-94B8-DECD19D35DF7}"/>
    <dgm:cxn modelId="{91EF6329-9993-4451-A2FF-2E1058078EA8}" type="presOf" srcId="{05620BB6-049F-46C6-A986-BB9B2A45C375}" destId="{F9218F05-35B2-4D46-94B1-556749E68CBD}" srcOrd="0" destOrd="0" presId="urn:microsoft.com/office/officeart/2005/8/layout/vList2"/>
    <dgm:cxn modelId="{2C5A506A-37D8-49A4-8928-12D112E93A44}" type="presParOf" srcId="{09A55988-7CA0-4D25-BC71-A9E4EDE1B10D}" destId="{F9218F05-35B2-4D46-94B1-556749E68CBD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35743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Презентация урока в 7 классе</a:t>
            </a:r>
            <a:br>
              <a:rPr lang="ru-RU" sz="4000" dirty="0" smtClean="0"/>
            </a:br>
            <a:r>
              <a:rPr lang="ru-RU" sz="4000" dirty="0" smtClean="0"/>
              <a:t>Выполнила: Бадмаева М. В.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6675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4330166" cy="602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00528" cy="610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29600" cy="65724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ЛЕОНАРДО ДА ВИНЧИ. «МОНА ЛИЗА»</a:t>
            </a:r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3829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929330"/>
            <a:ext cx="8229600" cy="657244"/>
          </a:xfrm>
        </p:spPr>
        <p:txBody>
          <a:bodyPr>
            <a:normAutofit/>
          </a:bodyPr>
          <a:lstStyle/>
          <a:p>
            <a:pPr algn="ctr"/>
            <a:endParaRPr lang="ru-RU" sz="32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14290"/>
            <a:ext cx="3829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428596" y="1285860"/>
          <a:ext cx="8311896" cy="33525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523860"/>
          </a:xfrm>
        </p:spPr>
        <p:txBody>
          <a:bodyPr/>
          <a:lstStyle/>
          <a:p>
            <a:r>
              <a:rPr lang="ru-RU" dirty="0" smtClean="0"/>
              <a:t>РАФАЭЛЬ САНТИ. «СИКСТИНСКАЯ МАДОННА»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7166"/>
            <a:ext cx="4176689" cy="528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1472" y="5643578"/>
            <a:ext cx="8229600" cy="7905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РАФАЭЛЬ САНТИ. «АФИНСКАЯ ШКОЛА»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239018" cy="540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5929330"/>
            <a:ext cx="8858312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ТИЦИАН ВЕЧЕЛЛИО. «АВТОПОРТРЕТ»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14290"/>
            <a:ext cx="4143404" cy="5506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80012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ТИЦИАН ВЕЧЕЛЛИО. «ПОРТРЕТ ЛАВИНИИ».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142852"/>
            <a:ext cx="4714908" cy="583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6000768"/>
            <a:ext cx="8229600" cy="6572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АЛЬБРЕХТ ДЮРЕР. «АВТОПОРТРЕТ»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314825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5929330"/>
            <a:ext cx="8229600" cy="6572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АЛЬБРЕХТ ДЮРЕР. «МОЛОДОЙ ЧЕЛОВЕК»</a:t>
            </a:r>
            <a:endParaRPr lang="ru-RU" sz="32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290"/>
            <a:ext cx="4000528" cy="58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5857892"/>
            <a:ext cx="8229600" cy="6572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АЛЬБРЕХТ ДЮРЕР. «ГРАВЮРЫ»</a:t>
            </a:r>
            <a:endParaRPr lang="ru-RU" sz="36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3479431" cy="571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429154" cy="5725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E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68</TotalTime>
  <Words>61</Words>
  <PresentationFormat>Экран (4:3)</PresentationFormat>
  <Paragraphs>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Презентация урока в 7 классе Выполнила: Бадмаева М. В.</vt:lpstr>
      <vt:lpstr>Слайд 2</vt:lpstr>
      <vt:lpstr>Слайд 3</vt:lpstr>
      <vt:lpstr>РАФАЭЛЬ САНТИ. «АФИНСКАЯ ШКОЛА»</vt:lpstr>
      <vt:lpstr>ТИЦИАН ВЕЧЕЛЛИО. «АВТОПОРТРЕТ»</vt:lpstr>
      <vt:lpstr>ТИЦИАН ВЕЧЕЛЛИО. «ПОРТРЕТ ЛАВИНИИ».</vt:lpstr>
      <vt:lpstr>АЛЬБРЕХТ ДЮРЕР. «АВТОПОРТРЕТ»</vt:lpstr>
      <vt:lpstr>АЛЬБРЕХТ ДЮРЕР. «МОЛОДОЙ ЧЕЛОВЕК»</vt:lpstr>
      <vt:lpstr>АЛЬБРЕХТ ДЮРЕР. «ГРАВЮРЫ»</vt:lpstr>
      <vt:lpstr>Слайд 10</vt:lpstr>
      <vt:lpstr>Слайд 11</vt:lpstr>
      <vt:lpstr>ЛЕОНАРДО ДА ВИНЧИ. «МОНА ЛИЗА»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ИЗОБРАЗИТЕЛЬНОЕ ИСКУССТВО ЭПОХИ  ВОЗРОЖДЕНИЯ</dc:title>
  <cp:lastModifiedBy>Admin</cp:lastModifiedBy>
  <cp:revision>9</cp:revision>
  <dcterms:modified xsi:type="dcterms:W3CDTF">2014-02-04T22:09:57Z</dcterms:modified>
</cp:coreProperties>
</file>